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515" r:id="rId2"/>
    <p:sldId id="516" r:id="rId3"/>
    <p:sldId id="517" r:id="rId4"/>
    <p:sldId id="518" r:id="rId5"/>
    <p:sldId id="519" r:id="rId6"/>
    <p:sldId id="520" r:id="rId7"/>
    <p:sldId id="404" r:id="rId8"/>
    <p:sldId id="403" r:id="rId9"/>
    <p:sldId id="297" r:id="rId10"/>
    <p:sldId id="521" r:id="rId11"/>
    <p:sldId id="522" r:id="rId12"/>
    <p:sldId id="523" r:id="rId13"/>
    <p:sldId id="525" r:id="rId14"/>
    <p:sldId id="524" r:id="rId15"/>
    <p:sldId id="526" r:id="rId16"/>
    <p:sldId id="527" r:id="rId17"/>
    <p:sldId id="528" r:id="rId18"/>
    <p:sldId id="529" r:id="rId19"/>
    <p:sldId id="416" r:id="rId20"/>
    <p:sldId id="415" r:id="rId21"/>
    <p:sldId id="530" r:id="rId22"/>
    <p:sldId id="418" r:id="rId23"/>
    <p:sldId id="417" r:id="rId24"/>
    <p:sldId id="531" r:id="rId25"/>
    <p:sldId id="419" r:id="rId26"/>
    <p:sldId id="303" r:id="rId27"/>
    <p:sldId id="420" r:id="rId28"/>
    <p:sldId id="398" r:id="rId29"/>
    <p:sldId id="422" r:id="rId30"/>
    <p:sldId id="421" r:id="rId31"/>
    <p:sldId id="424" r:id="rId32"/>
    <p:sldId id="423" r:id="rId33"/>
    <p:sldId id="304" r:id="rId34"/>
    <p:sldId id="426" r:id="rId35"/>
    <p:sldId id="427" r:id="rId36"/>
    <p:sldId id="554" r:id="rId37"/>
    <p:sldId id="430" r:id="rId38"/>
    <p:sldId id="375" r:id="rId39"/>
    <p:sldId id="429" r:id="rId40"/>
    <p:sldId id="374" r:id="rId41"/>
    <p:sldId id="431" r:id="rId42"/>
    <p:sldId id="432" r:id="rId43"/>
    <p:sldId id="373" r:id="rId44"/>
    <p:sldId id="433" r:id="rId45"/>
    <p:sldId id="434" r:id="rId46"/>
    <p:sldId id="435" r:id="rId47"/>
    <p:sldId id="436" r:id="rId48"/>
    <p:sldId id="372" r:id="rId49"/>
    <p:sldId id="533" r:id="rId50"/>
    <p:sldId id="534" r:id="rId51"/>
    <p:sldId id="535" r:id="rId52"/>
    <p:sldId id="376" r:id="rId53"/>
    <p:sldId id="441" r:id="rId54"/>
    <p:sldId id="440" r:id="rId55"/>
    <p:sldId id="536" r:id="rId56"/>
    <p:sldId id="537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9" r:id="rId68"/>
    <p:sldId id="548" r:id="rId69"/>
    <p:sldId id="550" r:id="rId70"/>
    <p:sldId id="552" r:id="rId71"/>
    <p:sldId id="551" r:id="rId72"/>
    <p:sldId id="553" r:id="rId73"/>
    <p:sldId id="465" r:id="rId74"/>
    <p:sldId id="470" r:id="rId75"/>
    <p:sldId id="471" r:id="rId76"/>
    <p:sldId id="475" r:id="rId77"/>
    <p:sldId id="476" r:id="rId78"/>
    <p:sldId id="477" r:id="rId79"/>
    <p:sldId id="478" r:id="rId80"/>
    <p:sldId id="479" r:id="rId81"/>
    <p:sldId id="480" r:id="rId82"/>
    <p:sldId id="472" r:id="rId83"/>
    <p:sldId id="473" r:id="rId84"/>
    <p:sldId id="474" r:id="rId85"/>
    <p:sldId id="466" r:id="rId86"/>
    <p:sldId id="467" r:id="rId87"/>
    <p:sldId id="481" r:id="rId88"/>
    <p:sldId id="468" r:id="rId89"/>
    <p:sldId id="469" r:id="rId90"/>
    <p:sldId id="482" r:id="rId91"/>
  </p:sldIdLst>
  <p:sldSz cx="6911975" cy="3887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7" userDrawn="1">
          <p15:clr>
            <a:srgbClr val="A4A3A4"/>
          </p15:clr>
        </p15:guide>
        <p15:guide id="2" pos="21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2CC"/>
    <a:srgbClr val="A6A6A6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90"/>
      </p:cViewPr>
      <p:guideLst>
        <p:guide orient="horz" pos="1247"/>
        <p:guide pos="21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BC4C5-3091-4DCD-BB48-2EDF5306BEA8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0BC5-87E3-4F34-8AAC-B10D9036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5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1pPr>
    <a:lvl2pPr marL="259187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2pPr>
    <a:lvl3pPr marL="518373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3pPr>
    <a:lvl4pPr marL="777560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4pPr>
    <a:lvl5pPr marL="1036747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5pPr>
    <a:lvl6pPr marL="1295933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6pPr>
    <a:lvl7pPr marL="1555120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7pPr>
    <a:lvl8pPr marL="1814307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8pPr>
    <a:lvl9pPr marL="2073493" algn="l" defTabSz="51837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Tours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Avigion</a:t>
            </a:r>
            <a:r>
              <a:rPr lang="en-US" baseline="0" smtClean="0"/>
              <a:t> brest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0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Dijon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Chartres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1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Lyon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7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Lyon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7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</a:t>
            </a:r>
            <a:r>
              <a:rPr lang="en-US" altLang="zh-CN" smtClean="0"/>
              <a:t>eims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Bordeaux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48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Bordeaux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8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Limoges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3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B0BC5-87E3-4F34-8AAC-B10D9036BC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2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997" y="636266"/>
            <a:ext cx="5183981" cy="1353526"/>
          </a:xfrm>
        </p:spPr>
        <p:txBody>
          <a:bodyPr anchor="b"/>
          <a:lstStyle>
            <a:lvl1pPr algn="ctr">
              <a:defRPr sz="34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997" y="2041989"/>
            <a:ext cx="5183981" cy="938649"/>
          </a:xfrm>
        </p:spPr>
        <p:txBody>
          <a:bodyPr/>
          <a:lstStyle>
            <a:lvl1pPr marL="0" indent="0" algn="ctr">
              <a:buNone/>
              <a:defRPr sz="1361"/>
            </a:lvl1pPr>
            <a:lvl2pPr marL="259187" indent="0" algn="ctr">
              <a:buNone/>
              <a:defRPr sz="1134"/>
            </a:lvl2pPr>
            <a:lvl3pPr marL="518373" indent="0" algn="ctr">
              <a:buNone/>
              <a:defRPr sz="1020"/>
            </a:lvl3pPr>
            <a:lvl4pPr marL="777560" indent="0" algn="ctr">
              <a:buNone/>
              <a:defRPr sz="907"/>
            </a:lvl4pPr>
            <a:lvl5pPr marL="1036747" indent="0" algn="ctr">
              <a:buNone/>
              <a:defRPr sz="907"/>
            </a:lvl5pPr>
            <a:lvl6pPr marL="1295933" indent="0" algn="ctr">
              <a:buNone/>
              <a:defRPr sz="907"/>
            </a:lvl6pPr>
            <a:lvl7pPr marL="1555120" indent="0" algn="ctr">
              <a:buNone/>
              <a:defRPr sz="907"/>
            </a:lvl7pPr>
            <a:lvl8pPr marL="1814307" indent="0" algn="ctr">
              <a:buNone/>
              <a:defRPr sz="907"/>
            </a:lvl8pPr>
            <a:lvl9pPr marL="2073493" indent="0" algn="ctr">
              <a:buNone/>
              <a:defRPr sz="90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7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0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46382" y="206989"/>
            <a:ext cx="1490395" cy="32947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198" y="206989"/>
            <a:ext cx="4384784" cy="329472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99" y="969247"/>
            <a:ext cx="5961578" cy="1617212"/>
          </a:xfrm>
        </p:spPr>
        <p:txBody>
          <a:bodyPr anchor="b"/>
          <a:lstStyle>
            <a:lvl1pPr>
              <a:defRPr sz="34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599" y="2601759"/>
            <a:ext cx="5961578" cy="850453"/>
          </a:xfrm>
        </p:spPr>
        <p:txBody>
          <a:bodyPr/>
          <a:lstStyle>
            <a:lvl1pPr marL="0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1pPr>
            <a:lvl2pPr marL="259187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2pPr>
            <a:lvl3pPr marL="518373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3pPr>
            <a:lvl4pPr marL="77756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4pPr>
            <a:lvl5pPr marL="1036747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5pPr>
            <a:lvl6pPr marL="1295933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6pPr>
            <a:lvl7pPr marL="155512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7pPr>
            <a:lvl8pPr marL="1814307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8pPr>
            <a:lvl9pPr marL="2073493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6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198" y="1034943"/>
            <a:ext cx="2937589" cy="24667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9188" y="1034943"/>
            <a:ext cx="2937589" cy="24667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9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06989"/>
            <a:ext cx="5961578" cy="7514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099" y="953048"/>
            <a:ext cx="2924089" cy="467074"/>
          </a:xfrm>
        </p:spPr>
        <p:txBody>
          <a:bodyPr anchor="b"/>
          <a:lstStyle>
            <a:lvl1pPr marL="0" indent="0">
              <a:buNone/>
              <a:defRPr sz="1361" b="1"/>
            </a:lvl1pPr>
            <a:lvl2pPr marL="259187" indent="0">
              <a:buNone/>
              <a:defRPr sz="1134" b="1"/>
            </a:lvl2pPr>
            <a:lvl3pPr marL="518373" indent="0">
              <a:buNone/>
              <a:defRPr sz="1020" b="1"/>
            </a:lvl3pPr>
            <a:lvl4pPr marL="777560" indent="0">
              <a:buNone/>
              <a:defRPr sz="907" b="1"/>
            </a:lvl4pPr>
            <a:lvl5pPr marL="1036747" indent="0">
              <a:buNone/>
              <a:defRPr sz="907" b="1"/>
            </a:lvl5pPr>
            <a:lvl6pPr marL="1295933" indent="0">
              <a:buNone/>
              <a:defRPr sz="907" b="1"/>
            </a:lvl6pPr>
            <a:lvl7pPr marL="1555120" indent="0">
              <a:buNone/>
              <a:defRPr sz="907" b="1"/>
            </a:lvl7pPr>
            <a:lvl8pPr marL="1814307" indent="0">
              <a:buNone/>
              <a:defRPr sz="907" b="1"/>
            </a:lvl8pPr>
            <a:lvl9pPr marL="2073493" indent="0">
              <a:buNone/>
              <a:defRPr sz="9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9" y="1420123"/>
            <a:ext cx="2924089" cy="20887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9187" y="953048"/>
            <a:ext cx="2938490" cy="467074"/>
          </a:xfrm>
        </p:spPr>
        <p:txBody>
          <a:bodyPr anchor="b"/>
          <a:lstStyle>
            <a:lvl1pPr marL="0" indent="0">
              <a:buNone/>
              <a:defRPr sz="1361" b="1"/>
            </a:lvl1pPr>
            <a:lvl2pPr marL="259187" indent="0">
              <a:buNone/>
              <a:defRPr sz="1134" b="1"/>
            </a:lvl2pPr>
            <a:lvl3pPr marL="518373" indent="0">
              <a:buNone/>
              <a:defRPr sz="1020" b="1"/>
            </a:lvl3pPr>
            <a:lvl4pPr marL="777560" indent="0">
              <a:buNone/>
              <a:defRPr sz="907" b="1"/>
            </a:lvl4pPr>
            <a:lvl5pPr marL="1036747" indent="0">
              <a:buNone/>
              <a:defRPr sz="907" b="1"/>
            </a:lvl5pPr>
            <a:lvl6pPr marL="1295933" indent="0">
              <a:buNone/>
              <a:defRPr sz="907" b="1"/>
            </a:lvl6pPr>
            <a:lvl7pPr marL="1555120" indent="0">
              <a:buNone/>
              <a:defRPr sz="907" b="1"/>
            </a:lvl7pPr>
            <a:lvl8pPr marL="1814307" indent="0">
              <a:buNone/>
              <a:defRPr sz="907" b="1"/>
            </a:lvl8pPr>
            <a:lvl9pPr marL="2073493" indent="0">
              <a:buNone/>
              <a:defRPr sz="9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9187" y="1420123"/>
            <a:ext cx="2938490" cy="20887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2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59186"/>
            <a:ext cx="2229292" cy="907151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490" y="559770"/>
            <a:ext cx="3499187" cy="2762849"/>
          </a:xfrm>
        </p:spPr>
        <p:txBody>
          <a:bodyPr/>
          <a:lstStyle>
            <a:lvl1pPr>
              <a:defRPr sz="1814"/>
            </a:lvl1pPr>
            <a:lvl2pPr>
              <a:defRPr sz="1587"/>
            </a:lvl2pPr>
            <a:lvl3pPr>
              <a:defRPr sz="1361"/>
            </a:lvl3pPr>
            <a:lvl4pPr>
              <a:defRPr sz="1134"/>
            </a:lvl4pPr>
            <a:lvl5pPr>
              <a:defRPr sz="1134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9" y="1166337"/>
            <a:ext cx="2229292" cy="2160782"/>
          </a:xfrm>
        </p:spPr>
        <p:txBody>
          <a:bodyPr/>
          <a:lstStyle>
            <a:lvl1pPr marL="0" indent="0">
              <a:buNone/>
              <a:defRPr sz="907"/>
            </a:lvl1pPr>
            <a:lvl2pPr marL="259187" indent="0">
              <a:buNone/>
              <a:defRPr sz="794"/>
            </a:lvl2pPr>
            <a:lvl3pPr marL="518373" indent="0">
              <a:buNone/>
              <a:defRPr sz="680"/>
            </a:lvl3pPr>
            <a:lvl4pPr marL="777560" indent="0">
              <a:buNone/>
              <a:defRPr sz="567"/>
            </a:lvl4pPr>
            <a:lvl5pPr marL="1036747" indent="0">
              <a:buNone/>
              <a:defRPr sz="567"/>
            </a:lvl5pPr>
            <a:lvl6pPr marL="1295933" indent="0">
              <a:buNone/>
              <a:defRPr sz="567"/>
            </a:lvl6pPr>
            <a:lvl7pPr marL="1555120" indent="0">
              <a:buNone/>
              <a:defRPr sz="567"/>
            </a:lvl7pPr>
            <a:lvl8pPr marL="1814307" indent="0">
              <a:buNone/>
              <a:defRPr sz="567"/>
            </a:lvl8pPr>
            <a:lvl9pPr marL="2073493" indent="0">
              <a:buNone/>
              <a:defRPr sz="5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5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59186"/>
            <a:ext cx="2229292" cy="907151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38490" y="559770"/>
            <a:ext cx="3499187" cy="2762849"/>
          </a:xfrm>
        </p:spPr>
        <p:txBody>
          <a:bodyPr anchor="t"/>
          <a:lstStyle>
            <a:lvl1pPr marL="0" indent="0">
              <a:buNone/>
              <a:defRPr sz="1814"/>
            </a:lvl1pPr>
            <a:lvl2pPr marL="259187" indent="0">
              <a:buNone/>
              <a:defRPr sz="1587"/>
            </a:lvl2pPr>
            <a:lvl3pPr marL="518373" indent="0">
              <a:buNone/>
              <a:defRPr sz="1361"/>
            </a:lvl3pPr>
            <a:lvl4pPr marL="777560" indent="0">
              <a:buNone/>
              <a:defRPr sz="1134"/>
            </a:lvl4pPr>
            <a:lvl5pPr marL="1036747" indent="0">
              <a:buNone/>
              <a:defRPr sz="1134"/>
            </a:lvl5pPr>
            <a:lvl6pPr marL="1295933" indent="0">
              <a:buNone/>
              <a:defRPr sz="1134"/>
            </a:lvl6pPr>
            <a:lvl7pPr marL="1555120" indent="0">
              <a:buNone/>
              <a:defRPr sz="1134"/>
            </a:lvl7pPr>
            <a:lvl8pPr marL="1814307" indent="0">
              <a:buNone/>
              <a:defRPr sz="1134"/>
            </a:lvl8pPr>
            <a:lvl9pPr marL="2073493" indent="0">
              <a:buNone/>
              <a:defRPr sz="113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9" y="1166337"/>
            <a:ext cx="2229292" cy="2160782"/>
          </a:xfrm>
        </p:spPr>
        <p:txBody>
          <a:bodyPr/>
          <a:lstStyle>
            <a:lvl1pPr marL="0" indent="0">
              <a:buNone/>
              <a:defRPr sz="907"/>
            </a:lvl1pPr>
            <a:lvl2pPr marL="259187" indent="0">
              <a:buNone/>
              <a:defRPr sz="794"/>
            </a:lvl2pPr>
            <a:lvl3pPr marL="518373" indent="0">
              <a:buNone/>
              <a:defRPr sz="680"/>
            </a:lvl3pPr>
            <a:lvl4pPr marL="777560" indent="0">
              <a:buNone/>
              <a:defRPr sz="567"/>
            </a:lvl4pPr>
            <a:lvl5pPr marL="1036747" indent="0">
              <a:buNone/>
              <a:defRPr sz="567"/>
            </a:lvl5pPr>
            <a:lvl6pPr marL="1295933" indent="0">
              <a:buNone/>
              <a:defRPr sz="567"/>
            </a:lvl6pPr>
            <a:lvl7pPr marL="1555120" indent="0">
              <a:buNone/>
              <a:defRPr sz="567"/>
            </a:lvl7pPr>
            <a:lvl8pPr marL="1814307" indent="0">
              <a:buNone/>
              <a:defRPr sz="567"/>
            </a:lvl8pPr>
            <a:lvl9pPr marL="2073493" indent="0">
              <a:buNone/>
              <a:defRPr sz="5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199" y="206989"/>
            <a:ext cx="5961578" cy="75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99" y="1034943"/>
            <a:ext cx="5961578" cy="2466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198" y="3603404"/>
            <a:ext cx="1555194" cy="206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C6017-519E-4DE6-8FDD-A2A41C0804F6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9592" y="3603404"/>
            <a:ext cx="2332792" cy="206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1583" y="3603404"/>
            <a:ext cx="1555194" cy="206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D06A3-9348-478D-B1EB-E6787814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8373" rtl="0" eaLnBrk="1" latinLnBrk="0" hangingPunct="1">
        <a:lnSpc>
          <a:spcPct val="90000"/>
        </a:lnSpc>
        <a:spcBef>
          <a:spcPct val="0"/>
        </a:spcBef>
        <a:buNone/>
        <a:defRPr sz="24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593" indent="-129593" algn="l" defTabSz="518373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1pPr>
      <a:lvl2pPr marL="38878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4796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907153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16634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42552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684713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94390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20308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1pPr>
      <a:lvl2pPr marL="25918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2pPr>
      <a:lvl3pPr marL="51837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3pPr>
      <a:lvl4pPr marL="77756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03674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29593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55512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81430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07349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22" y="1283483"/>
            <a:ext cx="1805329" cy="1320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" y="0"/>
            <a:ext cx="6911622" cy="3887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</p:spTree>
    <p:extLst>
      <p:ext uri="{BB962C8B-B14F-4D97-AF65-F5344CB8AC3E}">
        <p14:creationId xmlns:p14="http://schemas.microsoft.com/office/powerpoint/2010/main" val="39494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9377">
            <a:off x="2379176" y="927218"/>
            <a:ext cx="1987507" cy="19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89" y="1261964"/>
            <a:ext cx="1744397" cy="13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89" y="1376171"/>
            <a:ext cx="1744397" cy="1308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9377">
            <a:off x="988527" y="985860"/>
            <a:ext cx="1987507" cy="19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00" y="737414"/>
            <a:ext cx="1911576" cy="22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quet publicitaire Bic Mini à personnaliser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5" l="0" r="97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10" y="1282517"/>
            <a:ext cx="1400159" cy="14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6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riquet publicitaire Bic Mini à personnaliser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5" l="0" r="97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673" y="1370765"/>
            <a:ext cx="1400159" cy="14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00" y="718364"/>
            <a:ext cx="1911576" cy="22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88371" y="-81895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sp>
        <p:nvSpPr>
          <p:cNvPr id="5" name="AutoShape 6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174766" y="4500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sp>
        <p:nvSpPr>
          <p:cNvPr id="6" name="AutoShape 8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261161" y="90895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87" y="922116"/>
            <a:ext cx="2632002" cy="17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88371" y="-81895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sp>
        <p:nvSpPr>
          <p:cNvPr id="5" name="AutoShape 6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174766" y="4500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sp>
        <p:nvSpPr>
          <p:cNvPr id="6" name="AutoShape 8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261161" y="90895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15" y="1063095"/>
            <a:ext cx="2511344" cy="17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88371" y="-81895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sp>
        <p:nvSpPr>
          <p:cNvPr id="5" name="AutoShape 6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174766" y="4500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sp>
        <p:nvSpPr>
          <p:cNvPr id="6" name="AutoShape 8" descr="https://www.camernews.com/wp-content/uploads/2015/05/50edd_35-5_avion.png"/>
          <p:cNvSpPr>
            <a:spLocks noChangeAspect="1" noChangeArrowheads="1"/>
          </p:cNvSpPr>
          <p:nvPr/>
        </p:nvSpPr>
        <p:spPr bwMode="auto">
          <a:xfrm>
            <a:off x="261161" y="90895"/>
            <a:ext cx="172791" cy="1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837" tIns="25919" rIns="51837" bIns="25919" numCol="1" anchor="t" anchorCtr="0" compatLnSpc="1">
            <a:prstTxWarp prst="textNoShape">
              <a:avLst/>
            </a:prstTxWarp>
          </a:bodyPr>
          <a:lstStyle/>
          <a:p>
            <a:endParaRPr lang="en-US" sz="578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85" y="1143264"/>
            <a:ext cx="2511344" cy="1761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8" y="928466"/>
            <a:ext cx="2632002" cy="17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ROCCOLI (UK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0" b="91400" l="600" r="97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17" y="1082101"/>
            <a:ext cx="1687228" cy="16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93" y="819944"/>
            <a:ext cx="2319338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85" y="459641"/>
            <a:ext cx="5272604" cy="29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ROCCOLI (UK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0" b="91400" l="600" r="97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48" y="1021625"/>
            <a:ext cx="1687228" cy="16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51"/>
          <a:stretch/>
        </p:blipFill>
        <p:spPr>
          <a:xfrm>
            <a:off x="2085362" y="495360"/>
            <a:ext cx="4589758" cy="29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cette purée de pommes de terre au fromage au blender chauffant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111" l="375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550" y="1290404"/>
            <a:ext cx="2072616" cy="11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3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âte à pain magique | Ma Pâtisseri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0" b="90000" l="20313" r="7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85" y="1277862"/>
            <a:ext cx="2767605" cy="15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âte à pain magique | Ma Pâtisseri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0" b="90000" l="20313" r="7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3" y="1282182"/>
            <a:ext cx="2767605" cy="15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cette purée de pommes de terre au fromage au blender chauffant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111" l="375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57" y="1208329"/>
            <a:ext cx="2072616" cy="116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4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ucumber (each) | Cucumber | Planet Organic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0" b="83200" l="3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81" b="17925"/>
          <a:stretch/>
        </p:blipFill>
        <p:spPr bwMode="auto">
          <a:xfrm>
            <a:off x="2350670" y="1240946"/>
            <a:ext cx="2116142" cy="134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1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Pomme verte: de nombreux et merveilleux avantages - Jardin de Grand Mer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7" b="8395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007" y="1231613"/>
            <a:ext cx="1465961" cy="14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3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ucumber (each) | Cucumber | Planet Organic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0" b="83200" l="3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81" b="17925"/>
          <a:stretch/>
        </p:blipFill>
        <p:spPr bwMode="auto">
          <a:xfrm>
            <a:off x="985625" y="1231613"/>
            <a:ext cx="2116142" cy="134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omme verte: de nombreux et merveilleux avantages - Jardin de Grand Mer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8395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00" y="1231613"/>
            <a:ext cx="1465961" cy="14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nas (fruits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4" t="46831" r="28558"/>
          <a:stretch/>
        </p:blipFill>
        <p:spPr bwMode="auto">
          <a:xfrm>
            <a:off x="2505639" y="1119579"/>
            <a:ext cx="1693347" cy="20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3" b="5164"/>
          <a:stretch/>
        </p:blipFill>
        <p:spPr>
          <a:xfrm>
            <a:off x="2115202" y="1339813"/>
            <a:ext cx="2472563" cy="14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43" y="819944"/>
            <a:ext cx="2319338" cy="2319338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2" y="1264433"/>
            <a:ext cx="1805329" cy="13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7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nanas (fruits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4" t="46831" r="28558"/>
          <a:stretch/>
        </p:blipFill>
        <p:spPr bwMode="auto">
          <a:xfrm>
            <a:off x="1209710" y="1079261"/>
            <a:ext cx="1693347" cy="20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3" b="5164"/>
          <a:stretch/>
        </p:blipFill>
        <p:spPr>
          <a:xfrm>
            <a:off x="3622800" y="1283656"/>
            <a:ext cx="2472563" cy="14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itron 1 stk. - Madkurven - Leveret lige til døre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875" r="97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538" y="1053479"/>
            <a:ext cx="1822229" cy="18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Références nutritionnelles Orange | Aprif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22" b="92578" l="2344" r="97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86" y="1114499"/>
            <a:ext cx="1793334" cy="17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itron 1 stk. - Madkurven - Leveret lige til døre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875" r="97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5" y="996335"/>
            <a:ext cx="1822229" cy="18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éférences nutritionnelles Orange | Aprif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22" b="92578" l="2344" r="972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651" y="1010782"/>
            <a:ext cx="1793334" cy="17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étail produit - fraicheurquebec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32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04" y="1163589"/>
            <a:ext cx="1772854" cy="17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rtichaut blanc, début de brunissement des bractées, griffures et  flétrissement - Phototheque du Ctif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4" b="97905" l="6571" r="94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3313" y="1159286"/>
            <a:ext cx="2149438" cy="16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rtichaut blanc, début de brunissement des bractées, griffures et  flétrissement - Phototheque du Ctif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4" b="97905" l="6571" r="94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78179" y="1159286"/>
            <a:ext cx="2149438" cy="16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étail produit - fraicheurquebec.co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32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8" y="1141422"/>
            <a:ext cx="1772854" cy="17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3226" y="1422505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89" smtClean="0">
                <a:latin typeface="Monotype Corsiva" panose="03010101010201010101" pitchFamily="66" charset="0"/>
              </a:rPr>
              <a:t>paresse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41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6263" y="1421528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89">
                <a:latin typeface="Monotype Corsiva" panose="03010101010201010101" pitchFamily="66" charset="0"/>
              </a:rPr>
              <a:t>soci</a:t>
            </a:r>
            <a:r>
              <a:rPr lang="fr-FR" altLang="zh-CN" sz="4989">
                <a:latin typeface="Monotype Corsiva" panose="03010101010201010101" pitchFamily="66" charset="0"/>
              </a:rPr>
              <a:t>été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3226" y="1422505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89">
                <a:latin typeface="Monotype Corsiva" panose="03010101010201010101" pitchFamily="66" charset="0"/>
              </a:rPr>
              <a:t>paresse 	soci</a:t>
            </a:r>
            <a:r>
              <a:rPr lang="fr-FR" altLang="zh-CN" sz="4989">
                <a:latin typeface="Monotype Corsiva" panose="03010101010201010101" pitchFamily="66" charset="0"/>
              </a:rPr>
              <a:t>été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24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10" y="1055634"/>
            <a:ext cx="1788174" cy="17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07326" y="1430168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espoir	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6263" y="1420790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amitié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28280" y="1430168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4989">
                <a:latin typeface="Monotype Corsiva" panose="03010101010201010101" pitchFamily="66" charset="0"/>
              </a:rPr>
              <a:t>      espoir   amitié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72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6263" y="1410483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89" smtClean="0">
                <a:latin typeface="Monotype Corsiva" panose="03010101010201010101" pitchFamily="66" charset="0"/>
              </a:rPr>
              <a:t>futur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0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6262" y="1423442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89">
                <a:latin typeface="Monotype Corsiva" panose="03010101010201010101" pitchFamily="66" charset="0"/>
              </a:rPr>
              <a:t>réalité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0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5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6262" y="1427762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989">
                <a:latin typeface="Monotype Corsiva" panose="03010101010201010101" pitchFamily="66" charset="0"/>
              </a:rPr>
              <a:t>  </a:t>
            </a:r>
            <a:r>
              <a:rPr lang="fr-FR" sz="4989" smtClean="0">
                <a:latin typeface="Monotype Corsiva" panose="03010101010201010101" pitchFamily="66" charset="0"/>
              </a:rPr>
              <a:t>futur  </a:t>
            </a:r>
            <a:r>
              <a:rPr lang="fr-FR" sz="4989">
                <a:latin typeface="Monotype Corsiva" panose="03010101010201010101" pitchFamily="66" charset="0"/>
              </a:rPr>
              <a:t>réalité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0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5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60190" y="1421200"/>
            <a:ext cx="52182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5000">
                <a:latin typeface="Monotype Corsiva" panose="03010101010201010101" pitchFamily="66" charset="0"/>
              </a:rPr>
              <a:t>découverte</a:t>
            </a:r>
            <a:endParaRPr lang="fr-FR" sz="5000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93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60190" y="1421200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qualité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16225" y="1422505"/>
            <a:ext cx="5032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5400">
                <a:latin typeface="Monotype Corsiva" panose="03010101010201010101" pitchFamily="66" charset="0"/>
              </a:rPr>
              <a:t>découverte </a:t>
            </a:r>
            <a:r>
              <a:rPr lang="fr-FR" altLang="zh-CN" sz="5400" smtClean="0">
                <a:latin typeface="Monotype Corsiva" panose="03010101010201010101" pitchFamily="66" charset="0"/>
              </a:rPr>
              <a:t>  </a:t>
            </a:r>
            <a:r>
              <a:rPr lang="fr-FR" altLang="zh-CN" sz="4989" smtClean="0">
                <a:latin typeface="Monotype Corsiva" panose="03010101010201010101" pitchFamily="66" charset="0"/>
              </a:rPr>
              <a:t>qualité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0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3"/>
          <p:cNvSpPr txBox="1"/>
          <p:nvPr/>
        </p:nvSpPr>
        <p:spPr>
          <a:xfrm>
            <a:off x="383156" y="1419368"/>
            <a:ext cx="5931036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confort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2" name="Groupe 9"/>
          <p:cNvGrpSpPr/>
          <p:nvPr/>
        </p:nvGrpSpPr>
        <p:grpSpPr>
          <a:xfrm>
            <a:off x="840615" y="1492988"/>
            <a:ext cx="5144348" cy="790704"/>
            <a:chOff x="1273213" y="2208794"/>
            <a:chExt cx="9074555" cy="1394790"/>
          </a:xfrm>
        </p:grpSpPr>
        <p:cxnSp>
          <p:nvCxnSpPr>
            <p:cNvPr id="13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76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91" y="864991"/>
            <a:ext cx="2986793" cy="21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3"/>
          <p:cNvSpPr txBox="1"/>
          <p:nvPr/>
        </p:nvSpPr>
        <p:spPr>
          <a:xfrm>
            <a:off x="383156" y="1382424"/>
            <a:ext cx="593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5400">
                <a:latin typeface="Monotype Corsiva" panose="03010101010201010101" pitchFamily="66" charset="0"/>
              </a:rPr>
              <a:t>santé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2" name="Groupe 9"/>
          <p:cNvGrpSpPr/>
          <p:nvPr/>
        </p:nvGrpSpPr>
        <p:grpSpPr>
          <a:xfrm>
            <a:off x="840615" y="1492988"/>
            <a:ext cx="5144348" cy="790704"/>
            <a:chOff x="1273213" y="2208794"/>
            <a:chExt cx="9074555" cy="1394790"/>
          </a:xfrm>
        </p:grpSpPr>
        <p:cxnSp>
          <p:nvCxnSpPr>
            <p:cNvPr id="13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8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3"/>
          <p:cNvSpPr txBox="1"/>
          <p:nvPr/>
        </p:nvSpPr>
        <p:spPr>
          <a:xfrm>
            <a:off x="383156" y="1419368"/>
            <a:ext cx="5931036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confort    </a:t>
            </a:r>
            <a:r>
              <a:rPr lang="fr-FR" altLang="zh-CN" sz="4989" smtClean="0">
                <a:latin typeface="Monotype Corsiva" panose="03010101010201010101" pitchFamily="66" charset="0"/>
              </a:rPr>
              <a:t>santé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2" name="Groupe 9"/>
          <p:cNvGrpSpPr/>
          <p:nvPr/>
        </p:nvGrpSpPr>
        <p:grpSpPr>
          <a:xfrm>
            <a:off x="840615" y="1492988"/>
            <a:ext cx="5144348" cy="790704"/>
            <a:chOff x="1273213" y="2208794"/>
            <a:chExt cx="9074555" cy="1394790"/>
          </a:xfrm>
        </p:grpSpPr>
        <p:cxnSp>
          <p:nvCxnSpPr>
            <p:cNvPr id="13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39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01698" y="1422505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routine 	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2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46850" y="1410073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mystère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36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22964" y="1422505"/>
            <a:ext cx="5218275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989">
                <a:latin typeface="Monotype Corsiva" panose="03010101010201010101" pitchFamily="66" charset="0"/>
              </a:rPr>
              <a:t>routine 	mystère</a:t>
            </a:r>
            <a:endParaRPr lang="fr-FR" sz="4989" dirty="0">
              <a:latin typeface="Monotype Corsiva" panose="03010101010201010101" pitchFamily="66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91" y="1491908"/>
            <a:ext cx="5144348" cy="790704"/>
            <a:chOff x="1273213" y="2208794"/>
            <a:chExt cx="9074555" cy="139479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1273215" y="262745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1273214" y="3127093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1273214" y="360358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273213" y="2208794"/>
              <a:ext cx="90745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72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3" y="863772"/>
            <a:ext cx="1836750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80" y="877406"/>
            <a:ext cx="1833076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39" y="891550"/>
            <a:ext cx="1833076" cy="183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7" y="891550"/>
            <a:ext cx="1836750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85" y="837691"/>
            <a:ext cx="1772710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20" y="842995"/>
            <a:ext cx="1836750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4" y="907474"/>
            <a:ext cx="2006726" cy="19487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35" y="802948"/>
            <a:ext cx="2986793" cy="21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36" y="854078"/>
            <a:ext cx="1836750" cy="183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88" y="854078"/>
            <a:ext cx="1772710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23" y="860965"/>
            <a:ext cx="1843128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27" y="924322"/>
            <a:ext cx="1837942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4" y="891071"/>
            <a:ext cx="1837942" cy="183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75" y="891071"/>
            <a:ext cx="1843128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5" y="784710"/>
            <a:ext cx="1833077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28" y="863669"/>
            <a:ext cx="1931362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109" y="869211"/>
            <a:ext cx="1931362" cy="183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84" y="869211"/>
            <a:ext cx="1833077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5" y="834361"/>
            <a:ext cx="1839559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2" y="815065"/>
            <a:ext cx="1907971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00" y="887109"/>
            <a:ext cx="1907971" cy="183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64" y="887109"/>
            <a:ext cx="1839559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03" y="1224307"/>
            <a:ext cx="1499093" cy="15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79" y="816610"/>
            <a:ext cx="1836342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06" y="768990"/>
            <a:ext cx="1833077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53" y="757906"/>
            <a:ext cx="1833077" cy="183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757906"/>
            <a:ext cx="1836342" cy="18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96998" y="222250"/>
            <a:ext cx="3932737" cy="3568699"/>
            <a:chOff x="1396998" y="222250"/>
            <a:chExt cx="3932737" cy="35686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8" y="3281530"/>
              <a:ext cx="748031" cy="509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sp>
        <p:nvSpPr>
          <p:cNvPr id="6" name="Oval 5"/>
          <p:cNvSpPr/>
          <p:nvPr/>
        </p:nvSpPr>
        <p:spPr>
          <a:xfrm>
            <a:off x="2966413" y="153783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2" name="Rectangle 1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88677" y="10101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</p:spTree>
    <p:extLst>
      <p:ext uri="{BB962C8B-B14F-4D97-AF65-F5344CB8AC3E}">
        <p14:creationId xmlns:p14="http://schemas.microsoft.com/office/powerpoint/2010/main" val="805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6" name="Oval 5"/>
          <p:cNvSpPr/>
          <p:nvPr/>
        </p:nvSpPr>
        <p:spPr>
          <a:xfrm>
            <a:off x="4187466" y="160119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87466" y="1601192"/>
            <a:ext cx="108000" cy="10800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Oval 6"/>
          <p:cNvSpPr/>
          <p:nvPr/>
        </p:nvSpPr>
        <p:spPr>
          <a:xfrm>
            <a:off x="2966413" y="153783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1" name="Group 10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8" name="Rectangle 7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6" name="Oval 5"/>
          <p:cNvSpPr/>
          <p:nvPr/>
        </p:nvSpPr>
        <p:spPr>
          <a:xfrm>
            <a:off x="3054567" y="121934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899482" y="214836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6" name="Oval 5"/>
          <p:cNvSpPr/>
          <p:nvPr/>
        </p:nvSpPr>
        <p:spPr>
          <a:xfrm>
            <a:off x="3899482" y="214836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8" name="Oval 7"/>
          <p:cNvSpPr/>
          <p:nvPr/>
        </p:nvSpPr>
        <p:spPr>
          <a:xfrm>
            <a:off x="3054567" y="1219340"/>
            <a:ext cx="108000" cy="1080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824606" y="812115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4" name="Group 13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2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54" y="941257"/>
            <a:ext cx="3526007" cy="2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707227" y="2436346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707227" y="243634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Oval 6"/>
          <p:cNvSpPr/>
          <p:nvPr/>
        </p:nvSpPr>
        <p:spPr>
          <a:xfrm>
            <a:off x="3824606" y="81211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1" name="Group 10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8" name="Rectangle 7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006730" y="215412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423613" y="288560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0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423613" y="2885602"/>
            <a:ext cx="108000" cy="108000"/>
          </a:xfrm>
          <a:prstGeom prst="ellipse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Oval 6"/>
          <p:cNvSpPr/>
          <p:nvPr/>
        </p:nvSpPr>
        <p:spPr>
          <a:xfrm>
            <a:off x="3006730" y="2154121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8" name="Rectangle 7"/>
          <p:cNvSpPr/>
          <p:nvPr/>
        </p:nvSpPr>
        <p:spPr>
          <a:xfrm>
            <a:off x="1327667" y="3232238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2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887963" y="268977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952708" y="123800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952708" y="123800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Oval 6"/>
          <p:cNvSpPr/>
          <p:nvPr/>
        </p:nvSpPr>
        <p:spPr>
          <a:xfrm>
            <a:off x="3887962" y="268977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1" name="Group 10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8" name="Rectangle 7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985877" y="1485998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707227" y="144568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0" name="Group 9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61" y="742548"/>
            <a:ext cx="3526007" cy="206808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83" y="1142231"/>
            <a:ext cx="1499093" cy="15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707227" y="144568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sp>
        <p:nvSpPr>
          <p:cNvPr id="7" name="Oval 6"/>
          <p:cNvSpPr/>
          <p:nvPr/>
        </p:nvSpPr>
        <p:spPr>
          <a:xfrm>
            <a:off x="3985877" y="1485998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8"/>
          </a:p>
        </p:txBody>
      </p:sp>
      <p:grpSp>
        <p:nvGrpSpPr>
          <p:cNvPr id="11" name="Group 10"/>
          <p:cNvGrpSpPr/>
          <p:nvPr/>
        </p:nvGrpSpPr>
        <p:grpSpPr>
          <a:xfrm>
            <a:off x="1396999" y="222250"/>
            <a:ext cx="3932736" cy="3568700"/>
            <a:chOff x="1396999" y="222250"/>
            <a:chExt cx="3932736" cy="3568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" t="817" r="1369" b="725"/>
            <a:stretch/>
          </p:blipFill>
          <p:spPr>
            <a:xfrm>
              <a:off x="1582239" y="222250"/>
              <a:ext cx="3747496" cy="34861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999" y="3281531"/>
              <a:ext cx="748031" cy="50941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388677" y="101018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8"/>
            </a:p>
          </p:txBody>
        </p:sp>
      </p:grpSp>
      <p:sp>
        <p:nvSpPr>
          <p:cNvPr id="8" name="Rectangle 7"/>
          <p:cNvSpPr/>
          <p:nvPr/>
        </p:nvSpPr>
        <p:spPr>
          <a:xfrm>
            <a:off x="1327667" y="3219450"/>
            <a:ext cx="886691" cy="60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20239</TotalTime>
  <Words>54</Words>
  <Application>Microsoft Office PowerPoint</Application>
  <PresentationFormat>Custom</PresentationFormat>
  <Paragraphs>39</Paragraphs>
  <Slides>90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等线</vt:lpstr>
      <vt:lpstr>Arial</vt:lpstr>
      <vt:lpstr>Calibri</vt:lpstr>
      <vt:lpstr>Calibri Light</vt:lpstr>
      <vt:lpstr>Monotype Corsiva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LIU Jianghao</dc:creator>
  <cp:lastModifiedBy>LIU Jianghao</cp:lastModifiedBy>
  <cp:revision>226</cp:revision>
  <dcterms:created xsi:type="dcterms:W3CDTF">2020-02-10T10:57:40Z</dcterms:created>
  <dcterms:modified xsi:type="dcterms:W3CDTF">2022-01-26T22:43:16Z</dcterms:modified>
</cp:coreProperties>
</file>